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  <p:sldMasterId id="2147483684" r:id="rId2"/>
  </p:sldMasterIdLst>
  <p:notesMasterIdLst>
    <p:notesMasterId r:id="rId4"/>
  </p:notesMasterIdLst>
  <p:sldIdLst>
    <p:sldId id="256" r:id="rId3"/>
  </p:sldIdLst>
  <p:sldSz cx="6858000" cy="9144000" type="letter"/>
  <p:notesSz cx="6858000" cy="9144000"/>
  <p:defaultTextStyle>
    <a:defPPr>
      <a:defRPr lang="en-US"/>
    </a:defPPr>
    <a:lvl1pPr marL="0" algn="l" defTabSz="820583" rtl="0" eaLnBrk="1" latinLnBrk="0" hangingPunct="1">
      <a:defRPr sz="1615" kern="1200">
        <a:solidFill>
          <a:schemeClr val="tx1"/>
        </a:solidFill>
        <a:latin typeface="+mn-lt"/>
        <a:ea typeface="+mn-ea"/>
        <a:cs typeface="+mn-cs"/>
      </a:defRPr>
    </a:lvl1pPr>
    <a:lvl2pPr marL="410291" algn="l" defTabSz="820583" rtl="0" eaLnBrk="1" latinLnBrk="0" hangingPunct="1">
      <a:defRPr sz="1615" kern="1200">
        <a:solidFill>
          <a:schemeClr val="tx1"/>
        </a:solidFill>
        <a:latin typeface="+mn-lt"/>
        <a:ea typeface="+mn-ea"/>
        <a:cs typeface="+mn-cs"/>
      </a:defRPr>
    </a:lvl2pPr>
    <a:lvl3pPr marL="820583" algn="l" defTabSz="820583" rtl="0" eaLnBrk="1" latinLnBrk="0" hangingPunct="1">
      <a:defRPr sz="1615" kern="1200">
        <a:solidFill>
          <a:schemeClr val="tx1"/>
        </a:solidFill>
        <a:latin typeface="+mn-lt"/>
        <a:ea typeface="+mn-ea"/>
        <a:cs typeface="+mn-cs"/>
      </a:defRPr>
    </a:lvl3pPr>
    <a:lvl4pPr marL="1230874" algn="l" defTabSz="820583" rtl="0" eaLnBrk="1" latinLnBrk="0" hangingPunct="1">
      <a:defRPr sz="1615" kern="1200">
        <a:solidFill>
          <a:schemeClr val="tx1"/>
        </a:solidFill>
        <a:latin typeface="+mn-lt"/>
        <a:ea typeface="+mn-ea"/>
        <a:cs typeface="+mn-cs"/>
      </a:defRPr>
    </a:lvl4pPr>
    <a:lvl5pPr marL="1641165" algn="l" defTabSz="820583" rtl="0" eaLnBrk="1" latinLnBrk="0" hangingPunct="1">
      <a:defRPr sz="1615" kern="1200">
        <a:solidFill>
          <a:schemeClr val="tx1"/>
        </a:solidFill>
        <a:latin typeface="+mn-lt"/>
        <a:ea typeface="+mn-ea"/>
        <a:cs typeface="+mn-cs"/>
      </a:defRPr>
    </a:lvl5pPr>
    <a:lvl6pPr marL="2051456" algn="l" defTabSz="820583" rtl="0" eaLnBrk="1" latinLnBrk="0" hangingPunct="1">
      <a:defRPr sz="1615" kern="1200">
        <a:solidFill>
          <a:schemeClr val="tx1"/>
        </a:solidFill>
        <a:latin typeface="+mn-lt"/>
        <a:ea typeface="+mn-ea"/>
        <a:cs typeface="+mn-cs"/>
      </a:defRPr>
    </a:lvl6pPr>
    <a:lvl7pPr marL="2461748" algn="l" defTabSz="820583" rtl="0" eaLnBrk="1" latinLnBrk="0" hangingPunct="1">
      <a:defRPr sz="1615" kern="1200">
        <a:solidFill>
          <a:schemeClr val="tx1"/>
        </a:solidFill>
        <a:latin typeface="+mn-lt"/>
        <a:ea typeface="+mn-ea"/>
        <a:cs typeface="+mn-cs"/>
      </a:defRPr>
    </a:lvl7pPr>
    <a:lvl8pPr marL="2872039" algn="l" defTabSz="820583" rtl="0" eaLnBrk="1" latinLnBrk="0" hangingPunct="1">
      <a:defRPr sz="1615" kern="1200">
        <a:solidFill>
          <a:schemeClr val="tx1"/>
        </a:solidFill>
        <a:latin typeface="+mn-lt"/>
        <a:ea typeface="+mn-ea"/>
        <a:cs typeface="+mn-cs"/>
      </a:defRPr>
    </a:lvl8pPr>
    <a:lvl9pPr marL="3282330" algn="l" defTabSz="820583" rtl="0" eaLnBrk="1" latinLnBrk="0" hangingPunct="1">
      <a:defRPr sz="1615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193"/>
    <a:srgbClr val="73FDD6"/>
    <a:srgbClr val="521B93"/>
    <a:srgbClr val="CF4114"/>
    <a:srgbClr val="FB5502"/>
    <a:srgbClr val="FF792B"/>
    <a:srgbClr val="E62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248"/>
    <p:restoredTop sz="94558"/>
  </p:normalViewPr>
  <p:slideViewPr>
    <p:cSldViewPr snapToGrid="0" snapToObjects="1">
      <p:cViewPr varScale="1">
        <p:scale>
          <a:sx n="90" d="100"/>
          <a:sy n="90" d="100"/>
        </p:scale>
        <p:origin x="2216" y="2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90FAA7-004A-514E-A188-28E8BD75D612}" type="datetimeFigureOut">
              <a:rPr lang="en-US" smtClean="0"/>
              <a:t>4/23/19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71713" y="1143000"/>
            <a:ext cx="231457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E2FB61-F262-1142-BF22-F78FC974C0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51174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820583" rtl="0" eaLnBrk="1" latinLnBrk="0" hangingPunct="1">
      <a:defRPr sz="1077" kern="1200">
        <a:solidFill>
          <a:schemeClr val="tx1"/>
        </a:solidFill>
        <a:latin typeface="+mn-lt"/>
        <a:ea typeface="+mn-ea"/>
        <a:cs typeface="+mn-cs"/>
      </a:defRPr>
    </a:lvl1pPr>
    <a:lvl2pPr marL="410291" algn="l" defTabSz="820583" rtl="0" eaLnBrk="1" latinLnBrk="0" hangingPunct="1">
      <a:defRPr sz="1077" kern="1200">
        <a:solidFill>
          <a:schemeClr val="tx1"/>
        </a:solidFill>
        <a:latin typeface="+mn-lt"/>
        <a:ea typeface="+mn-ea"/>
        <a:cs typeface="+mn-cs"/>
      </a:defRPr>
    </a:lvl2pPr>
    <a:lvl3pPr marL="820583" algn="l" defTabSz="820583" rtl="0" eaLnBrk="1" latinLnBrk="0" hangingPunct="1">
      <a:defRPr sz="1077" kern="1200">
        <a:solidFill>
          <a:schemeClr val="tx1"/>
        </a:solidFill>
        <a:latin typeface="+mn-lt"/>
        <a:ea typeface="+mn-ea"/>
        <a:cs typeface="+mn-cs"/>
      </a:defRPr>
    </a:lvl3pPr>
    <a:lvl4pPr marL="1230874" algn="l" defTabSz="820583" rtl="0" eaLnBrk="1" latinLnBrk="0" hangingPunct="1">
      <a:defRPr sz="1077" kern="1200">
        <a:solidFill>
          <a:schemeClr val="tx1"/>
        </a:solidFill>
        <a:latin typeface="+mn-lt"/>
        <a:ea typeface="+mn-ea"/>
        <a:cs typeface="+mn-cs"/>
      </a:defRPr>
    </a:lvl4pPr>
    <a:lvl5pPr marL="1641165" algn="l" defTabSz="820583" rtl="0" eaLnBrk="1" latinLnBrk="0" hangingPunct="1">
      <a:defRPr sz="1077" kern="1200">
        <a:solidFill>
          <a:schemeClr val="tx1"/>
        </a:solidFill>
        <a:latin typeface="+mn-lt"/>
        <a:ea typeface="+mn-ea"/>
        <a:cs typeface="+mn-cs"/>
      </a:defRPr>
    </a:lvl5pPr>
    <a:lvl6pPr marL="2051456" algn="l" defTabSz="820583" rtl="0" eaLnBrk="1" latinLnBrk="0" hangingPunct="1">
      <a:defRPr sz="1077" kern="1200">
        <a:solidFill>
          <a:schemeClr val="tx1"/>
        </a:solidFill>
        <a:latin typeface="+mn-lt"/>
        <a:ea typeface="+mn-ea"/>
        <a:cs typeface="+mn-cs"/>
      </a:defRPr>
    </a:lvl6pPr>
    <a:lvl7pPr marL="2461748" algn="l" defTabSz="820583" rtl="0" eaLnBrk="1" latinLnBrk="0" hangingPunct="1">
      <a:defRPr sz="1077" kern="1200">
        <a:solidFill>
          <a:schemeClr val="tx1"/>
        </a:solidFill>
        <a:latin typeface="+mn-lt"/>
        <a:ea typeface="+mn-ea"/>
        <a:cs typeface="+mn-cs"/>
      </a:defRPr>
    </a:lvl7pPr>
    <a:lvl8pPr marL="2872039" algn="l" defTabSz="820583" rtl="0" eaLnBrk="1" latinLnBrk="0" hangingPunct="1">
      <a:defRPr sz="1077" kern="1200">
        <a:solidFill>
          <a:schemeClr val="tx1"/>
        </a:solidFill>
        <a:latin typeface="+mn-lt"/>
        <a:ea typeface="+mn-ea"/>
        <a:cs typeface="+mn-cs"/>
      </a:defRPr>
    </a:lvl8pPr>
    <a:lvl9pPr marL="3282330" algn="l" defTabSz="820583" rtl="0" eaLnBrk="1" latinLnBrk="0" hangingPunct="1">
      <a:defRPr sz="1077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71713" y="1143000"/>
            <a:ext cx="231457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E2FB61-F262-1142-BF22-F78FC974C0B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2604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496484"/>
            <a:ext cx="5829300" cy="3183467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4802717"/>
            <a:ext cx="5143500" cy="2207683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69977A-0464-5544-A722-DEFF45C6F85F}" type="datetimeFigureOut">
              <a:rPr lang="en-US" smtClean="0"/>
              <a:t>4/23/19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74A89D-77C1-3547-8AC1-A1345579830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69977A-0464-5544-A722-DEFF45C6F85F}" type="datetimeFigureOut">
              <a:rPr lang="en-US" smtClean="0"/>
              <a:t>4/23/19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74A89D-77C1-3547-8AC1-A1345579830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486834"/>
            <a:ext cx="1478756" cy="77491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486834"/>
            <a:ext cx="4350544" cy="77491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69977A-0464-5544-A722-DEFF45C6F85F}" type="datetimeFigureOut">
              <a:rPr lang="en-US" smtClean="0"/>
              <a:t>4/23/19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74A89D-77C1-3547-8AC1-A1345579830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57250" y="1497013"/>
            <a:ext cx="5143500" cy="3182937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4802188"/>
            <a:ext cx="5143500" cy="220821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4EE27-DBF9-FB43-9AB0-738352D52118}" type="datetimeFigureOut">
              <a:rPr lang="en-US" smtClean="0"/>
              <a:t>4/23/19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51DAB-E110-6F4E-B61B-0AC900B3E4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01064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4EE27-DBF9-FB43-9AB0-738352D52118}" type="datetimeFigureOut">
              <a:rPr lang="en-US" smtClean="0"/>
              <a:t>4/23/19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51DAB-E110-6F4E-B61B-0AC900B3E4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362836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8313" y="2279650"/>
            <a:ext cx="5915025" cy="3803650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8313" y="6119813"/>
            <a:ext cx="5915025" cy="2000250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4EE27-DBF9-FB43-9AB0-738352D52118}" type="datetimeFigureOut">
              <a:rPr lang="en-US" smtClean="0"/>
              <a:t>4/23/19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51DAB-E110-6F4E-B61B-0AC900B3E4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00265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433638"/>
            <a:ext cx="2881312" cy="58023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505200" y="2433638"/>
            <a:ext cx="2881313" cy="58023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4EE27-DBF9-FB43-9AB0-738352D52118}" type="datetimeFigureOut">
              <a:rPr lang="en-US" smtClean="0"/>
              <a:t>4/23/19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51DAB-E110-6F4E-B61B-0AC900B3E4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3072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075" y="487363"/>
            <a:ext cx="5915025" cy="176688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3075" y="2241550"/>
            <a:ext cx="2900363" cy="10985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3075" y="3340100"/>
            <a:ext cx="2900363" cy="49133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241550"/>
            <a:ext cx="2916237" cy="10985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340100"/>
            <a:ext cx="2916237" cy="49133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4EE27-DBF9-FB43-9AB0-738352D52118}" type="datetimeFigureOut">
              <a:rPr lang="en-US" smtClean="0"/>
              <a:t>4/23/19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51DAB-E110-6F4E-B61B-0AC900B3E4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49797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4EE27-DBF9-FB43-9AB0-738352D52118}" type="datetimeFigureOut">
              <a:rPr lang="en-US" smtClean="0"/>
              <a:t>4/23/19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51DAB-E110-6F4E-B61B-0AC900B3E4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48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4EE27-DBF9-FB43-9AB0-738352D52118}" type="datetimeFigureOut">
              <a:rPr lang="en-US" smtClean="0"/>
              <a:t>4/23/19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51DAB-E110-6F4E-B61B-0AC900B3E4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239068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075" y="609600"/>
            <a:ext cx="2211388" cy="21336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6238" y="1316038"/>
            <a:ext cx="3471862" cy="64992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075" y="2743200"/>
            <a:ext cx="2211388" cy="508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4EE27-DBF9-FB43-9AB0-738352D52118}" type="datetimeFigureOut">
              <a:rPr lang="en-US" smtClean="0"/>
              <a:t>4/23/19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51DAB-E110-6F4E-B61B-0AC900B3E4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0172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69977A-0464-5544-A722-DEFF45C6F85F}" type="datetimeFigureOut">
              <a:rPr lang="en-US" smtClean="0"/>
              <a:t>4/23/19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74A89D-77C1-3547-8AC1-A1345579830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075" y="609600"/>
            <a:ext cx="2211388" cy="21336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916238" y="1316038"/>
            <a:ext cx="3471862" cy="64992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075" y="2743200"/>
            <a:ext cx="2211388" cy="508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4EE27-DBF9-FB43-9AB0-738352D52118}" type="datetimeFigureOut">
              <a:rPr lang="en-US" smtClean="0"/>
              <a:t>4/23/19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51DAB-E110-6F4E-B61B-0AC900B3E4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85042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4EE27-DBF9-FB43-9AB0-738352D52118}" type="datetimeFigureOut">
              <a:rPr lang="en-US" smtClean="0"/>
              <a:t>4/23/19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51DAB-E110-6F4E-B61B-0AC900B3E4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051922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8550" y="487363"/>
            <a:ext cx="1477963" cy="774858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487363"/>
            <a:ext cx="4284662" cy="774858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4EE27-DBF9-FB43-9AB0-738352D52118}" type="datetimeFigureOut">
              <a:rPr lang="en-US" smtClean="0"/>
              <a:t>4/23/19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51DAB-E110-6F4E-B61B-0AC900B3E4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1643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279653"/>
            <a:ext cx="5915025" cy="3803649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119286"/>
            <a:ext cx="5915025" cy="2000249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69977A-0464-5544-A722-DEFF45C6F85F}" type="datetimeFigureOut">
              <a:rPr lang="en-US" smtClean="0"/>
              <a:t>4/23/19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74A89D-77C1-3547-8AC1-A1345579830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434167"/>
            <a:ext cx="2914650" cy="5801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434167"/>
            <a:ext cx="2914650" cy="5801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69977A-0464-5544-A722-DEFF45C6F85F}" type="datetimeFigureOut">
              <a:rPr lang="en-US" smtClean="0"/>
              <a:t>4/23/19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74A89D-77C1-3547-8AC1-A1345579830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486836"/>
            <a:ext cx="5915025" cy="176741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241551"/>
            <a:ext cx="2901255" cy="1098549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340100"/>
            <a:ext cx="2901255" cy="4912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241551"/>
            <a:ext cx="2915543" cy="1098549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340100"/>
            <a:ext cx="2915543" cy="4912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69977A-0464-5544-A722-DEFF45C6F85F}" type="datetimeFigureOut">
              <a:rPr lang="en-US" smtClean="0"/>
              <a:t>4/23/19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74A89D-77C1-3547-8AC1-A1345579830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69977A-0464-5544-A722-DEFF45C6F85F}" type="datetimeFigureOut">
              <a:rPr lang="en-US" smtClean="0"/>
              <a:t>4/23/19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74A89D-77C1-3547-8AC1-A1345579830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69977A-0464-5544-A722-DEFF45C6F85F}" type="datetimeFigureOut">
              <a:rPr lang="en-US" smtClean="0"/>
              <a:t>4/23/19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74A89D-77C1-3547-8AC1-A1345579830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09600"/>
            <a:ext cx="2211884" cy="21336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316569"/>
            <a:ext cx="3471863" cy="6498167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743200"/>
            <a:ext cx="2211884" cy="508211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69977A-0464-5544-A722-DEFF45C6F85F}" type="datetimeFigureOut">
              <a:rPr lang="en-US" smtClean="0"/>
              <a:t>4/23/19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74A89D-77C1-3547-8AC1-A1345579830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09600"/>
            <a:ext cx="2211884" cy="21336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316569"/>
            <a:ext cx="3471863" cy="6498167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743200"/>
            <a:ext cx="2211884" cy="508211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69977A-0464-5544-A722-DEFF45C6F85F}" type="datetimeFigureOut">
              <a:rPr lang="en-US" smtClean="0"/>
              <a:t>4/23/19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74A89D-77C1-3547-8AC1-A1345579830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486836"/>
            <a:ext cx="5915025" cy="17674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434167"/>
            <a:ext cx="5915025" cy="58017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8475136"/>
            <a:ext cx="154305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69977A-0464-5544-A722-DEFF45C6F85F}" type="datetimeFigureOut">
              <a:rPr lang="en-US" smtClean="0"/>
              <a:t>4/23/19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8475136"/>
            <a:ext cx="2314575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8475136"/>
            <a:ext cx="154305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74A89D-77C1-3547-8AC1-A134557983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0391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487363"/>
            <a:ext cx="5915025" cy="17668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433638"/>
            <a:ext cx="5915025" cy="5802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8475663"/>
            <a:ext cx="1543050" cy="4857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A4EE27-DBF9-FB43-9AB0-738352D52118}" type="datetimeFigureOut">
              <a:rPr lang="en-US" smtClean="0"/>
              <a:t>4/23/19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8475663"/>
            <a:ext cx="2314575" cy="4857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8475663"/>
            <a:ext cx="1543050" cy="4857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A51DAB-E110-6F4E-B61B-0AC900B3E4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7419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tiff"/><Relationship Id="rId13" Type="http://schemas.openxmlformats.org/officeDocument/2006/relationships/image" Target="../media/image11.tiff"/><Relationship Id="rId3" Type="http://schemas.openxmlformats.org/officeDocument/2006/relationships/image" Target="../media/image1.jpeg"/><Relationship Id="rId7" Type="http://schemas.openxmlformats.org/officeDocument/2006/relationships/image" Target="../media/image5.tiff"/><Relationship Id="rId12" Type="http://schemas.openxmlformats.org/officeDocument/2006/relationships/image" Target="../media/image10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tiff"/><Relationship Id="rId11" Type="http://schemas.openxmlformats.org/officeDocument/2006/relationships/image" Target="../media/image9.tiff"/><Relationship Id="rId5" Type="http://schemas.openxmlformats.org/officeDocument/2006/relationships/image" Target="../media/image3.tiff"/><Relationship Id="rId15" Type="http://schemas.openxmlformats.org/officeDocument/2006/relationships/image" Target="../media/image13.tiff"/><Relationship Id="rId10" Type="http://schemas.openxmlformats.org/officeDocument/2006/relationships/image" Target="../media/image8.tiff"/><Relationship Id="rId4" Type="http://schemas.openxmlformats.org/officeDocument/2006/relationships/image" Target="../media/image2.jpeg"/><Relationship Id="rId9" Type="http://schemas.openxmlformats.org/officeDocument/2006/relationships/image" Target="../media/image7.tiff"/><Relationship Id="rId14" Type="http://schemas.openxmlformats.org/officeDocument/2006/relationships/image" Target="../media/image12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276128" y="1391533"/>
            <a:ext cx="3431716" cy="9002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3382" y="234237"/>
            <a:ext cx="1350368" cy="87594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29937" y="326247"/>
            <a:ext cx="2112320" cy="700798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8567" y="3072753"/>
            <a:ext cx="3363233" cy="105970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0682" tIns="40341" rIns="80682" bIns="4034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425"/>
          </a:p>
        </p:txBody>
      </p:sp>
      <p:sp>
        <p:nvSpPr>
          <p:cNvPr id="11" name="Rectangle 10"/>
          <p:cNvSpPr/>
          <p:nvPr/>
        </p:nvSpPr>
        <p:spPr>
          <a:xfrm>
            <a:off x="3473862" y="3072753"/>
            <a:ext cx="3377300" cy="105970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0682" tIns="40341" rIns="80682" bIns="4034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425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948" y="2969938"/>
            <a:ext cx="1061898" cy="74483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5879" y="3094181"/>
            <a:ext cx="645108" cy="654457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948266" y="3010470"/>
            <a:ext cx="26447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latin typeface="Chalkboard SE" panose="03050602040202020205" pitchFamily="66" charset="77"/>
                <a:ea typeface="Chalkboard" charset="0"/>
                <a:cs typeface="Chalkboard" charset="0"/>
              </a:rPr>
              <a:t>Proverbs 20:12</a:t>
            </a:r>
          </a:p>
          <a:p>
            <a:pPr algn="ctr"/>
            <a:r>
              <a:rPr lang="en-US" sz="1400" spc="-50" dirty="0">
                <a:latin typeface="Chalkboard" charset="0"/>
                <a:ea typeface="Chalkboard" charset="0"/>
                <a:cs typeface="Chalkboard" charset="0"/>
              </a:rPr>
              <a:t>”God gives us ears to hear”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861345" y="2984815"/>
            <a:ext cx="2584024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halkboard SE" panose="03050602040202020205" pitchFamily="66" charset="77"/>
                <a:ea typeface="Chalkboard" charset="0"/>
                <a:cs typeface="Chalkboard" charset="0"/>
              </a:rPr>
              <a:t>MAY FOCUS</a:t>
            </a:r>
          </a:p>
          <a:p>
            <a:r>
              <a:rPr lang="en-US" sz="1400" dirty="0">
                <a:latin typeface="Chalkboard" charset="0"/>
                <a:ea typeface="Chalkboard" charset="0"/>
                <a:cs typeface="Chalkboard" charset="0"/>
              </a:rPr>
              <a:t>Enjoying My Senses</a:t>
            </a: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E9DD4A82-4D7B-9644-9531-77B48FF161C7}"/>
              </a:ext>
            </a:extLst>
          </p:cNvPr>
          <p:cNvGrpSpPr/>
          <p:nvPr/>
        </p:nvGrpSpPr>
        <p:grpSpPr>
          <a:xfrm>
            <a:off x="58575" y="3725868"/>
            <a:ext cx="6736062" cy="611938"/>
            <a:chOff x="58575" y="3786019"/>
            <a:chExt cx="6736062" cy="611938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2"/>
            <a:stretch/>
          </p:blipFill>
          <p:spPr>
            <a:xfrm>
              <a:off x="942532" y="3786019"/>
              <a:ext cx="2517854" cy="513567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212716" y="3871884"/>
              <a:ext cx="2723786" cy="526073"/>
            </a:xfrm>
            <a:prstGeom prst="rect">
              <a:avLst/>
            </a:prstGeom>
          </p:spPr>
        </p:pic>
        <p:sp>
          <p:nvSpPr>
            <p:cNvPr id="32" name="Chevron 31"/>
            <p:cNvSpPr/>
            <p:nvPr/>
          </p:nvSpPr>
          <p:spPr>
            <a:xfrm>
              <a:off x="5980977" y="3986832"/>
              <a:ext cx="813660" cy="242456"/>
            </a:xfrm>
            <a:prstGeom prst="chevron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80682" tIns="40341" rIns="80682" bIns="4034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425">
                <a:solidFill>
                  <a:schemeClr val="tx1"/>
                </a:solidFill>
              </a:endParaRPr>
            </a:p>
          </p:txBody>
        </p:sp>
        <p:sp>
          <p:nvSpPr>
            <p:cNvPr id="33" name="Chevron 32"/>
            <p:cNvSpPr/>
            <p:nvPr/>
          </p:nvSpPr>
          <p:spPr>
            <a:xfrm rot="10800000">
              <a:off x="58575" y="4016364"/>
              <a:ext cx="813660" cy="242456"/>
            </a:xfrm>
            <a:prstGeom prst="chevron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80682" tIns="40341" rIns="80682" bIns="4034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425">
                <a:solidFill>
                  <a:schemeClr val="tx1"/>
                </a:solidFill>
              </a:endParaRPr>
            </a:p>
          </p:txBody>
        </p:sp>
      </p:grpSp>
      <p:cxnSp>
        <p:nvCxnSpPr>
          <p:cNvPr id="55" name="Straight Connector 54"/>
          <p:cNvCxnSpPr/>
          <p:nvPr/>
        </p:nvCxnSpPr>
        <p:spPr>
          <a:xfrm flipH="1" flipV="1">
            <a:off x="3398233" y="2879585"/>
            <a:ext cx="5332" cy="816837"/>
          </a:xfrm>
          <a:prstGeom prst="line">
            <a:avLst/>
          </a:prstGeom>
          <a:ln w="57150" cap="rnd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/>
          <p:cNvCxnSpPr>
            <a:cxnSpLocks/>
          </p:cNvCxnSpPr>
          <p:nvPr/>
        </p:nvCxnSpPr>
        <p:spPr>
          <a:xfrm flipH="1" flipV="1">
            <a:off x="2164763" y="4419394"/>
            <a:ext cx="14332" cy="2083897"/>
          </a:xfrm>
          <a:prstGeom prst="line">
            <a:avLst/>
          </a:prstGeom>
          <a:ln w="57150" cap="rnd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" name="Picture 4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274" y="1220134"/>
            <a:ext cx="3278983" cy="1263244"/>
          </a:xfrm>
          <a:prstGeom prst="rect">
            <a:avLst/>
          </a:prstGeom>
        </p:spPr>
      </p:pic>
      <p:cxnSp>
        <p:nvCxnSpPr>
          <p:cNvPr id="40" name="Straight Connector 39"/>
          <p:cNvCxnSpPr/>
          <p:nvPr/>
        </p:nvCxnSpPr>
        <p:spPr>
          <a:xfrm>
            <a:off x="130299" y="2756339"/>
            <a:ext cx="6660966" cy="7523"/>
          </a:xfrm>
          <a:prstGeom prst="line">
            <a:avLst/>
          </a:prstGeom>
          <a:ln w="57150" cap="rnd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34E9B8AC-7ABC-4741-9E7D-370F9B424E9E}"/>
              </a:ext>
            </a:extLst>
          </p:cNvPr>
          <p:cNvSpPr txBox="1"/>
          <p:nvPr/>
        </p:nvSpPr>
        <p:spPr>
          <a:xfrm>
            <a:off x="11186" y="6975045"/>
            <a:ext cx="2856289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50800" dist="76200" dir="2700000" algn="tl" rotWithShape="0">
                    <a:prstClr val="black">
                      <a:alpha val="40000"/>
                    </a:prstClr>
                  </a:outerShdw>
                </a:effectLst>
                <a:latin typeface="Chalkboard" charset="0"/>
              </a:rPr>
              <a:t>MAY 16</a:t>
            </a:r>
            <a:r>
              <a:rPr lang="en-US" sz="2800" b="1" dirty="0">
                <a:solidFill>
                  <a:srgbClr val="FF0000"/>
                </a:solidFill>
                <a:latin typeface="Bebas Neue" panose="020B0606020202050201" pitchFamily="34" charset="77"/>
                <a:ea typeface="Bebas Neue" charset="0"/>
                <a:cs typeface="Bebas Neue" charset="0"/>
              </a:rPr>
              <a:t> </a:t>
            </a:r>
          </a:p>
          <a:p>
            <a:pPr algn="ctr"/>
            <a:r>
              <a:rPr lang="en-US" sz="2400" b="1" dirty="0">
                <a:latin typeface="Bebas Neue" panose="020B0606020202050201" pitchFamily="34" charset="77"/>
                <a:ea typeface="Chalkboard" charset="0"/>
                <a:cs typeface="Chalkboard" charset="0"/>
              </a:rPr>
              <a:t>LAST DAY OF WEE CARE!</a:t>
            </a:r>
          </a:p>
          <a:p>
            <a:pPr algn="ctr"/>
            <a:r>
              <a:rPr lang="en-US" sz="1600" b="1" spc="-100" dirty="0">
                <a:latin typeface="Chalkboard" panose="03050602040202020205" pitchFamily="66" charset="77"/>
                <a:ea typeface="Chalkboard" charset="0"/>
                <a:cs typeface="Chalkboard" charset="0"/>
              </a:rPr>
              <a:t>2’s-4’s End of Year Program  11:30 AM in the Sanctuary</a:t>
            </a:r>
          </a:p>
          <a:p>
            <a:pPr algn="ctr"/>
            <a:endParaRPr lang="en-US" sz="1600" b="1" spc="-100" dirty="0">
              <a:latin typeface="Chalkboard" panose="03050602040202020205" pitchFamily="66" charset="77"/>
              <a:ea typeface="Chalkboard" charset="0"/>
              <a:cs typeface="Chalkboard" charset="0"/>
            </a:endParaRPr>
          </a:p>
          <a:p>
            <a:pPr algn="ctr"/>
            <a:r>
              <a:rPr lang="en-US" sz="1600" b="1" spc="-100" dirty="0">
                <a:latin typeface="Chalkboard" panose="03050602040202020205" pitchFamily="66" charset="77"/>
                <a:ea typeface="Chalkboard" charset="0"/>
                <a:cs typeface="Chalkboard" charset="0"/>
              </a:rPr>
              <a:t>All classes dismiss at NOON! </a:t>
            </a:r>
          </a:p>
          <a:p>
            <a:pPr algn="ctr"/>
            <a:endParaRPr lang="en-US" sz="1400" b="1" dirty="0">
              <a:solidFill>
                <a:srgbClr val="FF0000"/>
              </a:solidFill>
              <a:latin typeface="Bebas Neue" panose="020B0606020202050201" pitchFamily="34" charset="77"/>
              <a:ea typeface="Bebas Neue" charset="0"/>
              <a:cs typeface="Bebas Neue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7873" y="4341222"/>
            <a:ext cx="214260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50800" dist="76200" dir="2700000" algn="tl" rotWithShape="0">
                    <a:prstClr val="black">
                      <a:alpha val="40000"/>
                    </a:prstClr>
                  </a:outerShdw>
                </a:effectLst>
                <a:latin typeface="Chalkboard" charset="0"/>
                <a:ea typeface="Chalkboard" charset="0"/>
                <a:cs typeface="Chalkboard" charset="0"/>
              </a:rPr>
              <a:t>April 30</a:t>
            </a:r>
            <a:endParaRPr lang="en-US" sz="600" b="1" dirty="0">
              <a:solidFill>
                <a:srgbClr val="FF0000"/>
              </a:solidFill>
              <a:effectLst>
                <a:outerShdw blurRad="50800" dist="76200" dir="2700000" algn="tl" rotWithShape="0">
                  <a:prstClr val="black">
                    <a:alpha val="40000"/>
                  </a:prstClr>
                </a:outerShdw>
              </a:effectLst>
              <a:latin typeface="Chalkboard" charset="0"/>
              <a:ea typeface="Chalkboard" charset="0"/>
              <a:cs typeface="Chalkboard" charset="0"/>
            </a:endParaRPr>
          </a:p>
          <a:p>
            <a:pPr algn="ctr"/>
            <a:r>
              <a:rPr lang="en-US" sz="2200" b="1" dirty="0">
                <a:latin typeface="Bebas Neue" charset="0"/>
                <a:ea typeface="Bebas Neue" charset="0"/>
                <a:cs typeface="Bebas Neue" charset="0"/>
              </a:rPr>
              <a:t>FUN DAY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2316948" y="4299482"/>
            <a:ext cx="222400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50800" dist="76200" dir="2700000" algn="tl" rotWithShape="0">
                    <a:prstClr val="black">
                      <a:alpha val="40000"/>
                    </a:prstClr>
                  </a:outerShdw>
                </a:effectLst>
                <a:latin typeface="Chalkboard" charset="0"/>
                <a:ea typeface="Chalkboard" charset="0"/>
                <a:cs typeface="Chalkboard" charset="0"/>
              </a:rPr>
              <a:t>May 7</a:t>
            </a:r>
          </a:p>
          <a:p>
            <a:pPr algn="ctr"/>
            <a:r>
              <a:rPr lang="en-US" sz="2200" b="1" dirty="0" err="1">
                <a:latin typeface="Bebas Neue" charset="0"/>
                <a:ea typeface="Bebas Neue" charset="0"/>
                <a:cs typeface="Bebas Neue" charset="0"/>
              </a:rPr>
              <a:t>Livewell</a:t>
            </a:r>
            <a:r>
              <a:rPr lang="en-US" sz="2200" b="1" dirty="0">
                <a:latin typeface="Bebas Neue" charset="0"/>
                <a:ea typeface="Bebas Neue" charset="0"/>
                <a:cs typeface="Bebas Neue" charset="0"/>
              </a:rPr>
              <a:t> water day</a:t>
            </a:r>
            <a:endParaRPr lang="en-US" sz="2200" b="1" dirty="0">
              <a:latin typeface="+mj-lt"/>
              <a:ea typeface="Bebas Neue" charset="0"/>
              <a:cs typeface="Bebas Neue" charset="0"/>
            </a:endParaRPr>
          </a:p>
        </p:txBody>
      </p:sp>
      <p:cxnSp>
        <p:nvCxnSpPr>
          <p:cNvPr id="73" name="Straight Connector 72"/>
          <p:cNvCxnSpPr>
            <a:cxnSpLocks/>
          </p:cNvCxnSpPr>
          <p:nvPr/>
        </p:nvCxnSpPr>
        <p:spPr>
          <a:xfrm flipV="1">
            <a:off x="114998" y="6654850"/>
            <a:ext cx="6645175" cy="25632"/>
          </a:xfrm>
          <a:prstGeom prst="line">
            <a:avLst/>
          </a:prstGeom>
          <a:ln w="57150" cap="rnd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64DB1287-87A9-104F-87BB-7BD3F16D8CA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616397" y="2883214"/>
            <a:ext cx="1221331" cy="877139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D69A8C79-DA56-1948-A7D4-7A71945F721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70031" y="5123709"/>
            <a:ext cx="1467837" cy="773068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82DB199A-A4DC-8B42-ABAA-DC1F158AF8EC}"/>
              </a:ext>
            </a:extLst>
          </p:cNvPr>
          <p:cNvSpPr txBox="1"/>
          <p:nvPr/>
        </p:nvSpPr>
        <p:spPr>
          <a:xfrm>
            <a:off x="2178520" y="5827022"/>
            <a:ext cx="24748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Chalkboard" charset="0"/>
                <a:ea typeface="Chalkboard" charset="0"/>
                <a:cs typeface="Chalkboard" charset="0"/>
              </a:rPr>
              <a:t>3’s &amp; 4’s: Come dressed in </a:t>
            </a:r>
          </a:p>
          <a:p>
            <a:pPr algn="ctr"/>
            <a:r>
              <a:rPr lang="en-US" sz="1200" dirty="0">
                <a:latin typeface="Chalkboard" charset="0"/>
                <a:ea typeface="Chalkboard" charset="0"/>
                <a:cs typeface="Chalkboard" charset="0"/>
              </a:rPr>
              <a:t>your swimsuit with sunscreen on!</a:t>
            </a:r>
          </a:p>
          <a:p>
            <a:pPr algn="ctr"/>
            <a:r>
              <a:rPr lang="en-US" sz="1200" dirty="0">
                <a:latin typeface="Chalkboard" charset="0"/>
                <a:ea typeface="Chalkboard" charset="0"/>
                <a:cs typeface="Chalkboard" charset="0"/>
              </a:rPr>
              <a:t>More details will be shared</a:t>
            </a:r>
          </a:p>
          <a:p>
            <a:pPr algn="ctr"/>
            <a:r>
              <a:rPr lang="en-US" sz="1200" dirty="0">
                <a:latin typeface="Chalkboard" charset="0"/>
                <a:ea typeface="Chalkboard" charset="0"/>
                <a:cs typeface="Chalkboard" charset="0"/>
              </a:rPr>
              <a:t>closer to the date!</a:t>
            </a:r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id="{99BB49A3-A93E-BC41-9ED9-196B1CC71B62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t="9812" r="8762" b="7689"/>
          <a:stretch/>
        </p:blipFill>
        <p:spPr>
          <a:xfrm>
            <a:off x="3936322" y="62273"/>
            <a:ext cx="2628134" cy="2571246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75C40C31-12B3-864A-A4DA-575877E009AA}"/>
              </a:ext>
            </a:extLst>
          </p:cNvPr>
          <p:cNvSpPr txBox="1"/>
          <p:nvPr/>
        </p:nvSpPr>
        <p:spPr>
          <a:xfrm rot="16200000">
            <a:off x="6110686" y="2008039"/>
            <a:ext cx="7435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ITC Avant Garde Gothic Book" panose="020B0402020203020304" pitchFamily="34" charset="0"/>
              </a:rPr>
              <a:t>2019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2142DC37-8D64-6A4C-ACBB-E99EDECE998F}"/>
              </a:ext>
            </a:extLst>
          </p:cNvPr>
          <p:cNvSpPr txBox="1"/>
          <p:nvPr/>
        </p:nvSpPr>
        <p:spPr>
          <a:xfrm>
            <a:off x="4709085" y="4279908"/>
            <a:ext cx="212029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50800" dist="76200" dir="2700000" algn="tl" rotWithShape="0">
                    <a:prstClr val="black">
                      <a:alpha val="40000"/>
                    </a:prstClr>
                  </a:outerShdw>
                </a:effectLst>
                <a:latin typeface="Chalkboard" charset="0"/>
                <a:ea typeface="Chalkboard" charset="0"/>
                <a:cs typeface="Chalkboard" charset="0"/>
              </a:rPr>
              <a:t>May 9</a:t>
            </a:r>
          </a:p>
          <a:p>
            <a:pPr algn="ctr"/>
            <a:r>
              <a:rPr lang="en-US" sz="2200" b="1" dirty="0">
                <a:latin typeface="Bebas Neue" charset="0"/>
                <a:ea typeface="Bebas Neue" charset="0"/>
                <a:cs typeface="Bebas Neue" charset="0"/>
              </a:rPr>
              <a:t>Muffins w/mom</a:t>
            </a:r>
            <a:endParaRPr lang="en-US" sz="2200" b="1" dirty="0">
              <a:latin typeface="+mj-lt"/>
              <a:ea typeface="Bebas Neue" charset="0"/>
              <a:cs typeface="Bebas Neue" charset="0"/>
            </a:endParaRP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A9A4748D-9949-F64B-8206-11311B6CAAAD}"/>
              </a:ext>
            </a:extLst>
          </p:cNvPr>
          <p:cNvCxnSpPr>
            <a:cxnSpLocks/>
          </p:cNvCxnSpPr>
          <p:nvPr/>
        </p:nvCxnSpPr>
        <p:spPr>
          <a:xfrm flipH="1" flipV="1">
            <a:off x="4639045" y="4414420"/>
            <a:ext cx="14332" cy="2083897"/>
          </a:xfrm>
          <a:prstGeom prst="line">
            <a:avLst/>
          </a:prstGeom>
          <a:ln w="57150" cap="rnd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138A4444-18BB-FE4C-B649-39704B07DCA3}"/>
              </a:ext>
            </a:extLst>
          </p:cNvPr>
          <p:cNvSpPr txBox="1"/>
          <p:nvPr/>
        </p:nvSpPr>
        <p:spPr>
          <a:xfrm>
            <a:off x="-11814" y="5952002"/>
            <a:ext cx="21765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Chalkboard" charset="0"/>
                <a:ea typeface="Chalkboard" charset="0"/>
                <a:cs typeface="Chalkboard" charset="0"/>
              </a:rPr>
              <a:t>Bubbles, sidewalk chalk,</a:t>
            </a:r>
          </a:p>
          <a:p>
            <a:pPr algn="ctr"/>
            <a:r>
              <a:rPr lang="en-US" sz="1200" dirty="0">
                <a:latin typeface="Chalkboard" charset="0"/>
                <a:ea typeface="Chalkboard" charset="0"/>
                <a:cs typeface="Chalkboard" charset="0"/>
              </a:rPr>
              <a:t>popsicles, and playground fun!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00EBD31-37A6-7946-9273-4603FB98ED4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23305" y="5018615"/>
            <a:ext cx="1504784" cy="102553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3A9BBC4-DBA6-324E-BF04-ED8FACED690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780958" y="5140767"/>
            <a:ext cx="1991314" cy="866950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8B5427A7-7A0B-B447-8F6A-907EB11ACE43}"/>
              </a:ext>
            </a:extLst>
          </p:cNvPr>
          <p:cNvSpPr txBox="1"/>
          <p:nvPr/>
        </p:nvSpPr>
        <p:spPr>
          <a:xfrm>
            <a:off x="4667178" y="5921714"/>
            <a:ext cx="21765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Chalkboard" charset="0"/>
                <a:ea typeface="Chalkboard" charset="0"/>
                <a:cs typeface="Chalkboard" charset="0"/>
              </a:rPr>
              <a:t>Moms stay this morning </a:t>
            </a:r>
          </a:p>
          <a:p>
            <a:pPr algn="ctr"/>
            <a:r>
              <a:rPr lang="en-US" sz="1200" dirty="0">
                <a:latin typeface="Chalkboard" charset="0"/>
                <a:ea typeface="Chalkboard" charset="0"/>
                <a:cs typeface="Chalkboard" charset="0"/>
              </a:rPr>
              <a:t>and enjoy breakfast with your child in the parlor!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67B3C45F-6FB8-2E45-881C-78C31408F2D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899394" y="6832041"/>
            <a:ext cx="3809120" cy="2142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87625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4461</TotalTime>
  <Words>104</Words>
  <Application>Microsoft Macintosh PowerPoint</Application>
  <PresentationFormat>Letter Paper (8.5x11 in)</PresentationFormat>
  <Paragraphs>25</Paragraphs>
  <Slides>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</vt:i4>
      </vt:variant>
    </vt:vector>
  </HeadingPairs>
  <TitlesOfParts>
    <vt:vector size="10" baseType="lpstr">
      <vt:lpstr>Arial</vt:lpstr>
      <vt:lpstr>Bebas Neue</vt:lpstr>
      <vt:lpstr>Calibri</vt:lpstr>
      <vt:lpstr>Calibri Light</vt:lpstr>
      <vt:lpstr>Chalkboard</vt:lpstr>
      <vt:lpstr>Chalkboard SE</vt:lpstr>
      <vt:lpstr>ITC Avant Garde Gothic Book</vt:lpstr>
      <vt:lpstr>Office Theme</vt:lpstr>
      <vt:lpstr>Custom Design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Ashley Monsante</dc:creator>
  <cp:lastModifiedBy>Ashley Monsante</cp:lastModifiedBy>
  <cp:revision>110</cp:revision>
  <cp:lastPrinted>2019-04-23T19:31:54Z</cp:lastPrinted>
  <dcterms:created xsi:type="dcterms:W3CDTF">2017-09-07T16:19:28Z</dcterms:created>
  <dcterms:modified xsi:type="dcterms:W3CDTF">2019-04-23T20:45:08Z</dcterms:modified>
</cp:coreProperties>
</file>